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10:27:24.5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29 24575,'1087'0'0,"-1047"-2"0,55-9 0,-53 4 0,44 0 0,1168 5 79,-612 5-1523,-614-3-5382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41.4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 24575,'2'-2'0,"0"0"0,1 0 0,-1 0 0,0 0 0,1 1 0,-1-1 0,1 1 0,-1 0 0,1 0 0,0 0 0,-1 0 0,1 0 0,0 0 0,0 1 0,0-1 0,0 1 0,0 0 0,0 0 0,4 0 0,-2 1 0,0 1 0,0-1 0,-1 1 0,1 0 0,-1 0 0,0 0 0,1 0 0,-1 1 0,0 0 0,7 6 0,-3-2 0,0 1 0,0 1 0,-1-1 0,0 1 0,-1 1 0,0-1 0,0 1 0,-1 0 0,5 15 0,7 22 0,1 0 0,3-1 0,28 47 0,5 14 95,11 20-1555,-54-109-5366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43.1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24575,'-5'0'0,"0"4"0,4 1 0,6 0 0,11-1 0,6-1 0,4-1 0,2-1 0,-1-1 0,0 0 0,-1 0 0,0 0 0,-6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4:20.7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0 24575,'-4'0'0,"-2"4"0,1 6 0,-3 8 0,0 7 0,1 2 0,1 0 0,3 1 0,1 3 0,1 0 0,-3-1 0,-1-5-8191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4:22.4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 1 24575,'-7'0'0,"0"-1"0,0 1 0,1 1 0,-1-1 0,0 1 0,0 0 0,-7 3 0,12-3 0,0 0 0,0 0 0,0 0 0,0 0 0,0 0 0,0 1 0,1-1 0,-1 1 0,0-1 0,1 1 0,-1 0 0,1 0 0,0 0 0,-1-1 0,1 1 0,0 1 0,0-1 0,1 0 0,-1 0 0,0 0 0,1 0 0,-2 4 0,-5 25 0,3-16 0,1 0 0,0 0 0,1 0 0,0 0 0,1 24 0,1-36 5,1-1-1,0 0 0,-1 0 1,1 1-1,0-1 0,0 0 1,0 0-1,1 0 1,-1 0-1,0 0 0,1 0 1,-1 0-1,1 0 0,0-1 1,0 1-1,-1 0 0,1-1 1,0 0-1,0 1 0,4 1 1,48 15-800,-44-16 133,10 3-6164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4:23.9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 2 24575,'26'-1'0,"-16"0"0,-1 1 0,1 0 0,0 1 0,-1 0 0,17 3 0,-24-3 0,1 0 0,-1 0 0,1 0 0,-1 0 0,1 1 0,-1-1 0,0 1 0,0 0 0,0-1 0,0 1 0,0 0 0,0 0 0,0 0 0,-1 0 0,1 1 0,-1-1 0,1 0 0,-1 1 0,0-1 0,0 1 0,0-1 0,0 1 0,-1-1 0,2 6 0,0 2 0,-1 1 0,0-1 0,0 0 0,-1 1 0,0-1 0,-1 0 0,0 1 0,0-1 0,-1 0 0,-1 0 0,-4 14 0,4-20 0,1 1 0,-1 0 0,1-1 0,-1 1 0,-1-1 0,1 0 0,0 0 0,-1 0 0,0-1 0,0 1 0,0-1 0,-1 0 0,1 0 0,-1 0 0,1-1 0,-1 1 0,0-1 0,0 0 0,0-1 0,0 1 0,0-1 0,0 0 0,-10 1 0,-31 3-1365,30-1-5461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0.0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1 341 24575,'12'-4'0,"32"-5"0,42-10 0,43-9 0,44-16 0,25-2 0,16 5 0,0 3 0,-8 2 0,-31 6 0,-37 4 0,-42 6-8191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0.9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24575,'8'0'0,"7"0"0,9 0 0,8 0 0,7 0 0,2 0 0,-7 4 0,-5 5 0,-8 6 0,-7 4 0,-5 10 0,-6 10 0,-2 5 0,-2 0 0,0-3 0,0-6 0,-1-8-8191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2.6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292 471 24575,'-14'0'0,"1"2"0,-1 0 0,1 0 0,-1 1 0,1 1 0,0 1 0,-25 11 0,16-5 0,1 1 0,1 1 0,-31 25 0,47-35 0,0 1 0,0 0 0,0 0 0,1 0 0,0 0 0,0 1 0,0-1 0,0 1 0,1 0 0,0 0 0,0 0 0,0 0 0,0 0 0,1 0 0,0 1 0,0-1 0,0 0 0,1 1 0,0-1 0,0 0 0,0 1 0,1-1 0,-1 1 0,1-1 0,1 0 0,-1 0 0,1 0 0,0 0 0,3 7 0,-3-9 0,0 1 0,0-1 0,0 0 0,1 1 0,-1-1 0,1 0 0,0-1 0,0 1 0,0 0 0,0-1 0,0 0 0,1 1 0,-1-1 0,1-1 0,-1 1 0,1 0 0,0-1 0,0 0 0,0 0 0,-1 0 0,1 0 0,0-1 0,0 1 0,0-1 0,0 0 0,0 0 0,0-1 0,0 1 0,0-1 0,0 0 0,0 0 0,0 0 0,0 0 0,-1-1 0,1 0 0,-1 0 0,1 0 0,-1 0 0,4-3 0,0 0 0,0 0 0,-1-1 0,1 1 0,-2-1 0,1 0 0,0-1 0,-1 0 0,-1 0 0,1 0 0,-1 0 0,0-1 0,-1 1 0,1-1 0,-2 0 0,4-11 0,1-14 0,-2 1 0,3-56 0,-4 30 0,0 15 0,24-161 0,-18 155 0,5-88 0,-16 184 0,5 373 0,-2-396 0,2 0 0,1 0 0,1 0 0,1-1 0,1 1 0,0-2 0,14 23 0,-5-8-75,-7-13-355,2 0 0,19 28 0,-19-35-6396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3.2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0 24575,'-4'16'0,"-6"18"0,-8 19 0,-3 9 0,4 7 0,0 2 0,3-5 0,4-11 0,3-6 0,4-7 0,1-4 0,2-2 0,1-17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3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 24575,'2'-2'0,"0"0"0,0 0 0,0 1 0,0-1 0,0 1 0,0 0 0,1 0 0,-1-1 0,0 2 0,1-1 0,-1 0 0,1 0 0,-1 1 0,1-1 0,-1 1 0,1 0 0,-1 0 0,1 0 0,-1 0 0,1 0 0,0 0 0,-1 1 0,1-1 0,-1 1 0,0 0 0,1 0 0,-1 0 0,1 0 0,-1 0 0,0 0 0,0 1 0,3 1 0,2 2 0,-1 0 0,0 0 0,0 1 0,-1 0 0,0 0 0,0 0 0,0 0 0,-1 1 0,5 9 0,13 36 0,-3 2 0,-1 0 0,9 61 0,14 39 0,27 74 0,-66-215-1365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10:27:5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1350 24575,'-1'-57'0,"-1"38"0,1-1 0,1 0 0,1 1 0,1-1 0,0 1 0,2-1 0,6-21 0,0 12 0,-2 1 0,-1-2 0,-1 1 0,3-60 0,-10-124 0,-2 90 0,1-15 0,5-158 0,-2 292 0,-1 1 0,1-1 0,0 1 0,1 0 0,-1 0 0,1-1 0,-1 1 0,1 0 0,0 0 0,0 0 0,0 1 0,1-1 0,-1 0 0,1 1 0,-1 0 0,1-1 0,0 1 0,0 0 0,0 0 0,0 1 0,0-1 0,0 1 0,7-3 0,9-2 0,0 0 0,40-7 0,-51 11 0,65-9 0,123-3 0,81 17 0,-76 1 0,-145-4 0,17 1 0,1-3 0,78-13 0,-76 7 0,0 2 0,120 7 0,-64 2 0,1147-3 0,-1222 3 0,113 20 0,-114-12 0,1-3 0,65 0 0,-18-11 0,-48 0 0,99 8 0,-152-5 0,-1 1 0,0-1 0,-1 1 0,1 0 0,0 0 0,0 0 0,0 0 0,0 0 0,-1 0 0,1 1 0,0-1 0,-1 0 0,1 1 0,-1 0 0,0-1 0,1 1 0,-1 0 0,0-1 0,0 1 0,0 0 0,0 0 0,-1 0 0,1 0 0,0 0 0,-1 0 0,1 0 0,-1 0 0,0 0 0,0 4 0,2 10 0,-2-1 0,0 1 0,-3 16 0,2-9 0,-2 364 0,3-236 0,2-126 0,1 0 0,1-1 0,1 1 0,1-1 0,13 31 0,-10-27 0,0-1 0,-2 1 0,5 44 0,-7 1-52,11 106-1261,-13-157-5513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4.3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24575,'4'0'0,"6"0"0,4 0 0,5 0 0,7 0 0,3-4 0,-3-2-8191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4.8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24575,'0'4'0,"0"5"0,0 14 0,0 11 0,0 4 0,0-1 0,0-3 0,0-6-8191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5.7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71 1 24575,'-4'0'0,"-5"0"0,-6 0 0,0 12 0,3 8 0,2 9 0,5 4 0,6-4 0,7-7 0,6-8 0,5-5 0,4-5 0,5-3 0,-1-1-8191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6.3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1 24575,'4'0'0,"1"8"0,0 7 0,-1 13 0,-1 6 0,-1 1 0,-1-2 0,-1-1 0,-4-7 0,-5-7 0,-6-8 0,-4-4 0,-3-4 0,2-2-8191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47.1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0 100 24575,'12'0'0,"33"0"0,45 0 0,52-4 0,51-6 0,38-9 0,23-1 0,7 3 0,-22 4 0,-39 4 0,-41 4 0,-44 2 0,-45 7 0,-35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58.0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245 356 24575,'-1'1'0,"1"0"0,0 0 0,-1 0 0,1 0 0,0 0 0,-1 0 0,0 0 0,1 0 0,-1-1 0,1 1 0,-1 0 0,0 0 0,1-1 0,-1 1 0,0 0 0,0-1 0,0 1 0,1-1 0,-1 1 0,0-1 0,0 1 0,0-1 0,0 0 0,0 1 0,0-1 0,0 0 0,0 0 0,0 0 0,0 0 0,0 0 0,0 0 0,0 0 0,0 0 0,-1 0 0,-38-4 0,38 4 0,-9-2 0,-1 0 0,0 0 0,0 1 0,0 1 0,0 0 0,-18 3 0,26-2 0,1 0 0,-1 0 0,1 0 0,-1 1 0,1-1 0,0 1 0,0 0 0,0 0 0,0 0 0,0 0 0,0 1 0,0-1 0,1 1 0,-1 0 0,1-1 0,0 1 0,0 0 0,0 1 0,0-1 0,0 0 0,1 0 0,-1 1 0,1-1 0,0 1 0,-1 4 0,0 2 0,0 0 0,0 0 0,1 1 0,1-1 0,-1 0 0,2 0 0,0 1 0,2 14 0,-2-23 0,-1 0 0,0 0 0,1 0 0,0 0 0,-1 0 0,1 0 0,0 0 0,0 0 0,0 0 0,0 0 0,0-1 0,1 1 0,-1 0 0,0-1 0,1 1 0,-1-1 0,1 1 0,0-1 0,-1 0 0,1 0 0,0 0 0,0 0 0,0 0 0,0 0 0,0 0 0,0-1 0,0 1 0,0-1 0,0 1 0,0-1 0,0 0 0,0 0 0,1 0 0,-1 0 0,0 0 0,0 0 0,0-1 0,0 1 0,0-1 0,0 1 0,0-1 0,0 0 0,0 0 0,0 0 0,0 0 0,2-2 0,6-2 0,0 0 0,-1-1 0,0 0 0,0-1 0,-1 0 0,1 0 0,-2-1 0,1 0 0,-1 0 0,0-1 0,-1 0 0,0 0 0,0 0 0,-1-1 0,0 0 0,-1 0 0,6-19 0,0-12 0,-2-1 0,-1 0 0,1-59 0,1 0 0,-8 85 0,0 9 0,-1 0 0,1 0 0,0 0 0,1 0 0,0 1 0,0-1 0,5-12 0,-7 19 0,0 0 0,1 0 0,-1 0 0,0-1 0,0 1 0,0 0 0,0 0 0,0 0 0,0 0 0,0 0 0,0 0 0,0 0 0,1 0 0,-1 0 0,0 0 0,0 0 0,0 0 0,0 0 0,0 0 0,0 0 0,0 0 0,0 0 0,1 0 0,-1 0 0,0 0 0,0 0 0,0 0 0,0 0 0,0 0 0,0 0 0,0 0 0,1 0 0,-1 0 0,0 0 0,0 0 0,0 0 0,0 0 0,0 0 0,0 0 0,0 0 0,0 0 0,1 0 0,-1 1 0,0-1 0,0 0 0,0 0 0,0 0 0,0 0 0,0 0 0,0 0 0,0 0 0,0 0 0,0 1 0,0-1 0,0 0 0,0 0 0,0 0 0,0 0 0,0 0 0,0 0 0,0 0 0,0 1 0,4 13 0,1 17 0,-4 167 0,0 11 0,0-205 7,-1 1 0,1 0 0,0 0 0,1 0 0,-1 0 0,1-1 0,0 1 0,0 0 0,0-1 0,1 0 0,0 0 0,4 7 0,46 36-789,-41-37 108,9 6-6152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6:59.6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 24575,'0'-1'0,"1"0"0,0 0 0,-1 0 0,1 0 0,0 0 0,0 0 0,-1 0 0,1 1 0,0-1 0,0 0 0,0 0 0,0 1 0,0-1 0,1 0 0,-1 1 0,0-1 0,0 1 0,0 0 0,0-1 0,1 1 0,-1 0 0,0 0 0,3 0 0,34-6 0,-35 6 0,23-3 0,0 2 0,0 0 0,0 2 0,-1 0 0,1 2 0,0 1 0,-1 1 0,1 2 0,-1 0 0,44 20 0,-66-25 0,1 1 0,-1 0 0,0-1 0,0 1 0,0 1 0,0-1 0,0 0 0,-1 1 0,0-1 0,1 1 0,-1 0 0,-1 0 0,1 0 0,0 0 0,-1 0 0,0 0 0,0 0 0,0 1 0,0 6 0,1 10 0,-2 1 0,-2 34 0,1-47 0,-2 17 0,-2-1 0,-1 0 0,-1-1 0,-1 0 0,-1 0 0,-1 0 0,-1-1 0,-21 31 0,-11 27 0,35-64 0,1-4 0,0 0 0,1 0 0,1 1 0,0 0 0,-5 24 0,10-37 0,0 0 0,0 1 0,1-1 0,-1 1 0,0-1 0,1 0 0,-1 0 0,1 1 0,0-1 0,-1 0 0,1 0 0,0 1 0,0-1 0,0 0 0,0 0 0,0 0 0,0 0 0,0 0 0,0 0 0,0-1 0,0 1 0,0 0 0,1 0 0,-1-1 0,0 1 0,1-1 0,-1 1 0,0-1 0,1 0 0,-1 1 0,0-1 0,1 0 0,1 0 0,57 3 0,-49-4 0,34 2-110,3-1-518,93-9 1,-114 4-6199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7:00.2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24575,'4'0'0,"5"0"0,10 0 0,5 0 0,3 0 0,9 8 0,3 3 0,-2 0 0,-3-3 0,-3-2 0,-3-2 0,-6 2 0,-7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7:00.9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24575,'0'4'0,"0"5"0,0 6 0,4 0 0,2 1 0,-1 2 0,-1 3 0,3 1 0,0-3-8191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7:01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1 24575,'-4'0'0,"-1"4"0,-1 5 0,2 6 0,1 4 0,1 2 0,1-1-8191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10:27:57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24575,'3546'0'0,"-3498"-2"-341,-1-2 0,0-2-1,52-13 1,-77 13-6485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7:02.6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 16 24575,'0'-4'0,"4"-2"0,5 1 0,2 5 0,-2 6 0,-2 7 0,-2 5 0,-2 3 0,-2 3 0,-4 1 0,-7-4 0,-1-2 0,-3-3 0,1-5-8191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0:18.0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1 699 24575,'0'-4'0,"1"0"0,0 0 0,0 0 0,0 0 0,0 1 0,1-1 0,-1 0 0,1 1 0,0-1 0,0 1 0,1-1 0,4-4 0,38-39 0,-34 36 0,71-61 0,2 4 0,117-73 0,-175 127 0,1 0 0,0 2 0,1 1 0,0 2 0,47-10 0,61-22 0,20-11 0,-41 16 0,-87 28 0,0 1 0,0 2 0,0 1 0,30-1 0,-22 2 0,63-12 0,-14-3 0,1 4 0,139-6 0,181 21 0,-171 2 0,-68-4 0,185 3 0,-237 10 0,23 0 0,79 12 0,-162-20 0,85 16 0,-86-10 0,93 5 0,-48-9 0,0 5 0,117 29 0,-61-11 0,-124-25 0,49 0 0,-49-3 0,-1 0 0,37 8 0,311 49 0,-220-37 0,117 35 0,-134-24 0,-21 0 0,-1 5 0,137 64 0,-3-1 0,-60-36-1365,-164-52-5461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0:19.5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310 1 24575,'-1'66'0,"-1"-30"0,2-1 0,2 1 0,9 56 0,-10-89 0,0 0 0,-1 1 0,1-1 0,-1 0 0,0 0 0,1 0 0,-1 0 0,-1 0 0,1 1 0,0-1 0,-1 0 0,0 0 0,0 0 0,0 0 0,-2 4 0,2-5 0,-1 0 0,1 0 0,-1-1 0,0 1 0,0-1 0,1 0 0,-1 1 0,0-1 0,0 0 0,0 0 0,-1 0 0,1 0 0,0-1 0,0 1 0,0-1 0,-1 1 0,1-1 0,0 0 0,-1 0 0,1 0 0,0 0 0,-4 0 0,-20-3-170,0 0-1,0-1 0,1-2 1,0 0-1,0-2 0,1-1 1,-44-21-1,48 18-6655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0:46.8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24575,'2'3'0,"0"0"0,-1 0 0,2 0 0,-1-1 0,0 1 0,1-1 0,-1 1 0,1-1 0,0 0 0,5 4 0,4 4 0,107 100 0,4-4 0,5-7 0,4-5 0,152 81 0,-157-114 0,135 46 0,-118-52 0,166 45 0,-174-60 0,448 114 0,-410-112 0,149 12 0,-115-24 0,-75-13 0,1-7 0,204-10 0,-139-3 0,1358 3 0,-1471-4 0,105-19 0,-144 13 0,-1-2 0,0-2 0,55-25 0,29-9 0,-101 36 0,-1-1 0,-1-2 0,0 0 0,0-2 0,45-38 0,-32 25 0,45-27 0,0 6-1365,-68 43-5461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0:48.2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27 24575,'1'-1'0,"-1"0"0,1 0 0,-1 0 0,1 0 0,-1 0 0,1 0 0,-1 0 0,1 0 0,0 0 0,0 0 0,-1 1 0,1-1 0,0 0 0,0 0 0,0 1 0,0-1 0,0 1 0,0-1 0,0 1 0,0-1 0,0 1 0,0-1 0,0 1 0,0 0 0,0-1 0,0 1 0,3 0 0,35-4 0,-35 3 0,7 1 0,1-2 0,1 1 0,0 1 0,0 0 0,-1 1 0,26 5 0,-36-5 0,1 0 0,-1 0 0,1 0 0,-1 0 0,0 0 0,1 1 0,-1-1 0,0 1 0,0-1 0,0 1 0,0 0 0,0 0 0,-1 0 0,1 0 0,0 0 0,-1 0 0,0 0 0,1 1 0,-1-1 0,0 1 0,0-1 0,0 0 0,-1 1 0,1 0 0,-1-1 0,1 1 0,-1-1 0,0 1 0,0 0 0,0-1 0,0 1 0,0-1 0,-1 1 0,-1 5 0,-1 5-60,-1 1 0,-1-1 0,0 0 0,-1 0-1,-1-1 1,0 1 0,0-1 0,-1-1 0,-16 19 0,11-14-704,-3 5-6062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1:02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24575,'3645'0'0,"-3480"13"0,-2 0 0,-133-11 0,0 1 0,1 1 0,32 10 0,-29-6 0,70 8 0,-44-14 0,-16-1 0,61 10 0,-6 4 0,1-4 0,128-2 0,-186-7 0,1 1 0,60 15 0,46 4 0,66-21 0,10 0 0,-178 5 0,0 2 0,47 14 0,-52-11 0,1-2 0,76 7 0,-101-15 0,-1 1 0,1 0 0,-1 1 0,0 1 0,0 0 0,20 9 0,-22-8-195,1-1 0,1 0 0,-1-1 0,1-1 0,-1 0 0,26-2 0,-21 0-6631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1:04.6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159 1 24575,'3'0'0,"0"1"0,0 0 0,0 0 0,-1 0 0,1 0 0,0 1 0,0-1 0,-1 1 0,1 0 0,-1 0 0,1 0 0,-1 0 0,0 0 0,0 0 0,0 0 0,0 1 0,0-1 0,0 1 0,1 3 0,29 58 0,-30-61 0,-1-1 0,0 1 0,0 0 0,0 0 0,0 0 0,0 1 0,-1-1 0,1 0 0,-1 0 0,0 0 0,0 0 0,0 1 0,0-1 0,0 0 0,-1 0 0,0 0 0,1 0 0,-3 4 0,1-4 0,1-1 0,-1 0 0,0 0 0,0 0 0,-1 0 0,1-1 0,0 1 0,-1 0 0,1-1 0,-1 1 0,1-1 0,-1 0 0,1 0 0,-1 0 0,0 0 0,0-1 0,0 1 0,1-1 0,-1 0 0,-3 1 0,-153 16-1365,128-14-5461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41:10.6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294 190 24575,'-4'0'0,"-5"0"0,-6 0 0,-4 0 0,-2-5 0,-3-4 0,-1-2 0,4-2 0,2-4 0,3-2 0,1 2 0,-1 3 0,2 0 0,-1 3 0,3-1 0,-6-2 0,1-4 0,3 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8T23:05:44.6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458 5872 24575,'-1'-8'0,"0"-1"0,0 0 0,-1 1 0,-1-1 0,1 1 0,-6-12 0,-3-9 0,-75-214 0,-23-77 0,-43-466 0,112 487 0,-1-487 0,44-43 0,2 726 0,5-1 0,38-171 0,-26 196 0,3 1 0,3 1 0,3 1 0,4 2 0,69-109 0,-26 67 0,4 3 0,138-145 0,-136 174 0,3 3 0,111-78 0,211-109 0,-351 237 0,1 2 0,121-41 0,133-16 0,-137 40 0,-131 36 0,1 2 0,68-4 0,41-5 0,-26-4 0,169-5 0,133 21 0,-22 0 0,816-9 0,-934 14 0,-176 5 0,136 24 0,-134-14 0,485 79 0,-412-61 0,207 66 0,-325-80 0,-34-7 0,-2 1 0,1 2 0,-2 2 0,67 41 0,119 104 0,-191-137 0,14 13 0,-2 2 0,65 82 0,-31-33 0,24 19 0,118 98 0,-143-140 0,-4 3 0,74 92 0,-102-106 0,-3 1 0,-3 1 0,-2 2 0,30 71 0,26 70 0,103 261 0,-74-25 0,-91-319 0,64 306 0,-77-318 0,-5 1 0,-2 116 0,-9-176 0,-15 284 0,9-283 0,-2 1 0,-2-1 0,-2-1 0,-35 87 0,-10-12 0,-96 150 0,134-240 0,-1 0 0,-2-2 0,-1 0 0,-1-1 0,-1-2 0,-2 0 0,0-2 0,-2-1 0,-1-1 0,0-2 0,-39 20 0,-97 35 0,-195 61 0,245-106 0,-1-5 0,-150 13 0,143-22 0,-159 24 0,-275 33 0,-9-43 0,-2802-36 0,1928 8 0,1092-23 0,301 17 0,-2-3 0,-85-23 0,6 1 0,97 24 0,0-2 0,0 0 0,1-2 0,-55-25 0,28 10-1365,33 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30.2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1563 24575,'1434'0'0,"-1279"12"0,-10 0 0,687-11 0,-399-3 0,-416 2 0,1-2 0,-1 0 0,0-1 0,0-1 0,0-1 0,0 0 0,-1-1 0,0-1 0,0 0 0,-1-1 0,1-1 0,-2-1 0,0 0 0,0 0 0,0-2 0,-1 1 0,-1-2 0,0 0 0,-1 0 0,18-29 0,-21 25 0,-1 0 0,0-1 0,6-30 0,11-29 0,-15 53 0,-2 1 0,0-1 0,-2-1 0,0 1 0,2-41 0,-8-129 0,-2 79 0,3 109 0,0-24 0,-6-49 0,5 69 0,-1 0 0,-1-1 0,0 1 0,-1 0 0,1 1 0,-2-1 0,1 1 0,-10-13 0,-30-52 0,38 61 0,0 0 0,-2 0 0,0 0 0,0 1 0,-1 0 0,0 1 0,-1 0 0,-1 0 0,1 1 0,-2 0 0,-22-15 0,-173-76 0,172 86 0,-2 3 0,0 0 0,-75-12 0,-357-66 0,403 79 0,1 3 0,-1 3 0,-128 6 0,82 2 0,-1051-3 0,1124 2 0,0 2 0,1 1 0,-1 2 0,1 2 0,1 1 0,0 2 0,-44 20 0,73-28 0,0 0 0,0 0 0,1 1 0,-1 0 0,1 1 0,0 0 0,1 0 0,-1 0 0,1 1 0,0 0 0,-8 13 0,3 1 0,1-1 0,0 1 0,-7 27 0,2-6 0,-8 20 0,9-31 0,2 1 0,1 1 0,1 0 0,2 0 0,1 1 0,-2 46 0,9 273 0,2-143 0,-3-194 0,1 1 0,1-1 0,0 1 0,1-1 0,1 0 0,0 0 0,1 0 0,1 0 0,1-1 0,0 1 0,1-1 0,1-1 0,12 20 0,-9-17-1365,-1-2-5461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33.2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3042 514 24575,'-70'-4'0,"-102"-17"0,43 3 0,-95-7 0,-426-107 0,502 93 0,-3 6 0,0 7 0,-254-12 0,-49-3 0,434 38 0,-5 1 0,0-2 0,0 0 0,1-2 0,-31-11 0,-173-55 0,162 50-1365,47 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34.7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1 24575,'-3'-1'0,"0"1"0,0 0 0,0 0 0,0 1 0,0-1 0,0 1 0,1-1 0,-1 1 0,0 0 0,0 0 0,1 0 0,-1 1 0,0-1 0,1 1 0,-1-1 0,1 1 0,0 0 0,0 0 0,-1 0 0,1 0 0,-1 2 0,0 0 0,2-1 0,-1 1 0,0 0 0,1 0 0,0 0 0,0 0 0,0-1 0,0 1 0,1 1 0,-1-1 0,1 0 0,0 0 0,1 6 0,1 2 0,0 0 0,1 0 0,0-1 0,0 1 0,1-1 0,1 0 0,0 0 0,1 0 0,10 15 0,86 113-1365,-92-125-5461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38.7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153 461 24575,'-6'2'0,"-1"1"0,1 0 0,0 1 0,0-1 0,0 1 0,0 0 0,1 0 0,0 1 0,0 0 0,-9 10 0,6-7 0,1 0 0,-1 0 0,1 1 0,0 0 0,1 1 0,0 0 0,1 0 0,0 0 0,-7 20 0,10-24 0,0 1 0,0-1 0,1 1 0,0-1 0,0 1 0,1 0 0,-1-1 0,1 1 0,1 0 0,-1-1 0,1 1 0,1 0 0,-1-1 0,1 1 0,0-1 0,3 7 0,-4-11 0,0 0 0,0-1 0,-1 1 0,1-1 0,0 0 0,0 1 0,0-1 0,0 0 0,1 1 0,-1-1 0,0 0 0,0 0 0,1 0 0,-1 0 0,1 0 0,-1 0 0,1-1 0,-1 1 0,1 0 0,-1-1 0,1 1 0,0-1 0,-1 1 0,1-1 0,3 0 0,-2 0 0,0-1 0,0 0 0,0 0 0,0 0 0,0 0 0,0-1 0,0 1 0,-1-1 0,1 1 0,0-1 0,-1 0 0,5-4 0,2-3 0,0-1 0,-1 0 0,-1 0 0,1 0 0,11-23 0,-12 11 0,0-1 0,-1 1 0,-1-1 0,-1 0 0,-1 0 0,-1-45 0,-1 35 0,2 0 0,10-53 0,-5 45 0,-1 0 0,-2 0 0,-1-81 0,1 80 0,4 23 0,-9 18 0,0 1 0,0 0 0,1 0 0,-1-1 0,0 1 0,0 0 0,1 0 0,-1-1 0,0 1 0,1 0 0,-1 0 0,0 0 0,1 0 0,-1 0 0,0-1 0,1 1 0,-1 0 0,1 0 0,-1 0 0,0 0 0,1 0 0,-1 0 0,0 0 0,1 0 0,-1 0 0,0 1 0,1-1 0,-1 0 0,0 0 0,1 0 0,-1 0 0,0 0 0,1 1 0,-1-1 0,0 0 0,1 0 0,-1 0 0,0 1 0,0-1 0,1 1 0,1 1 0,0 1 0,0 0 0,-1-1 0,1 1 0,-1 0 0,1 0 0,-1 0 0,0 0 0,0 0 0,0 1 0,-1-1 0,1 0 0,-1 3 0,3 51 0,-3-38 0,-2 122 0,3 61 0,2-185 0,0-1 0,1 0 0,11 30 0,7 21 0,-14-20-58,-4-25-269,0-1 1,1 0-1,13 33 0,-7-31-6499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5T10:51:40.3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92 1 24575,'0'46'0,"1"6"0,-2 0 0,-14 87 0,13-128 0,-9 42 0,2-1 0,-3 96 0,12-146-52,0 1-1,1 0 1,-1 0-1,0 0 1,0-1-1,0 1 1,-1 0-1,1 0 1,-1-1-1,1 1 1,-1 0-1,0 0 1,0-1-1,0 1 1,-1-1-1,1 1 1,-1-1-1,1 0 1,-1 1-1,0-1 0,1 0 1,-1 0-1,0 0 1,-1 0-1,-2 1 1,-9 3-6774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FAEB-C523-3B03-BBA3-96045E07B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16B8B-E484-8A9E-165E-E0521D0FF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4976-20F1-355A-C227-C0160DAA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9BD97-368F-1A12-C94C-8A196A61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60A91-5020-3092-823D-EF12CFBE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38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B957-C575-8DF2-D386-AFB15DB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67CB1-4003-EE56-BFAA-941C78D3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396D2-3E75-AD90-E4B4-58DBAC4B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C1A8E-0AB0-403D-3B7B-53839BB8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2DFC-2826-A831-ACE1-18646CF3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4657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1ADAF-C6D8-C566-9956-60687F182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059E8-B5DB-01BE-BD34-8EE86940D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D930E-C0C2-21D2-0383-0081E7C0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74A03-C895-4B6A-8528-9B2157FA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0812-D924-A5F3-B562-0281FF3F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1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BA94-B7ED-EFDE-EE6F-1C9B646B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736D2-5994-D09A-B58F-8476C3DDC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C40E7-626B-5629-FFAB-8CD59380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3EE7-5ABD-FA5B-8CE4-7FF9F747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C0941-1ABA-CD0A-C1FA-53614CD4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359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DC94-0B6A-482B-22B9-916CAA6B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D36EA-65FD-E4ED-1275-D2DFFC3D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577CE-73B7-13F9-DA54-FA80F148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117F7-B539-20C9-4E7A-E5AB005B2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2072-30BC-4349-40AB-665DC930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827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A537-B1D7-F73F-F09A-C42BF479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046D-9E8E-CB1A-B3B1-1C623A1AA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406C9-7744-6C04-C108-029BBCF34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DC2-DDBD-87A7-F3D6-6283319F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C1D2A-FB6C-1FD4-C297-FAB8002C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AEDF5-6F8B-EDFA-B8A8-E4D26132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05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CFC2-9CA9-12B3-F1C4-40B125C4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16299-EB15-C692-20DD-A5E8A7FC6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97C4D-100F-BFF1-C717-894478C8A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7EE87-2C67-2EEA-A170-84B5F9C3E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1DB2E-AF85-BA54-17D5-B587F619A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545CC-D3C6-DBDD-B133-3AEC2304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BA199-D14B-5EEC-7E2B-EB2EEF36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F57A8-7A20-B539-EAD1-911F7BA3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058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4CB9-231A-3271-E0D1-381F82E7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E30B34-8A4A-51F7-1C81-AA57D46A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8260F-571E-6C1C-0642-4FF1A92B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4907-9A68-ED41-4BF1-F052DA73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73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21310-E175-7331-0BA8-4D1C955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707E3-D4EE-E113-936D-B6A1D4CD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1B1C9-E983-F75A-2DAF-C527CE62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54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7C59-F9A8-0356-91B7-8BF25D24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9807-7DCE-C158-B80E-23AE3B842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D34DE-F0BF-EA71-ABC2-591C46EAA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A7EBF-F3E4-36DD-F961-EE5AEFF9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096A5-C952-C33E-40F2-C240E0FE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49D6C-D9D8-F641-719A-36952FDE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308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117E-ADA8-C1FA-E311-9362A52A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F6604-2716-27D3-42DB-32880C588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5FE0C-6D3A-500B-1524-65B2D76D4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714DD-46C1-4027-0C89-B3C75899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35CC-EDED-1E2E-99BC-2757742A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76EC5-3DFC-4C9F-B217-3DDD62DA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86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AAAEC-E5F6-7455-D6E3-ACF36756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D36E6-F8B2-4AD6-8EEA-5464FCF92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1C4B-E6DE-3FCA-5B6B-57A017930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6A02-75DE-4138-98A8-913DE5E5D2A2}" type="datetimeFigureOut">
              <a:rPr lang="en-AU" smtClean="0"/>
              <a:t>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3775-5DD8-885B-69CF-23FB65607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A3D0-A0E0-D153-22DC-D4E9DA25C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492DE-C27B-4822-8C23-E6B0BF55FB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041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27.xml"/><Relationship Id="rId50" Type="http://schemas.openxmlformats.org/officeDocument/2006/relationships/image" Target="../media/image39.png"/><Relationship Id="rId7" Type="http://schemas.openxmlformats.org/officeDocument/2006/relationships/customXml" Target="../ink/ink7.xml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22.xml"/><Relationship Id="rId40" Type="http://schemas.openxmlformats.org/officeDocument/2006/relationships/image" Target="../media/image34.png"/><Relationship Id="rId45" Type="http://schemas.openxmlformats.org/officeDocument/2006/relationships/customXml" Target="../ink/ink26.xml"/><Relationship Id="rId53" Type="http://schemas.openxmlformats.org/officeDocument/2006/relationships/customXml" Target="../ink/ink30.xml"/><Relationship Id="rId5" Type="http://schemas.openxmlformats.org/officeDocument/2006/relationships/customXml" Target="../ink/ink6.xml"/><Relationship Id="rId10" Type="http://schemas.openxmlformats.org/officeDocument/2006/relationships/image" Target="../media/image19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customXml" Target="../ink/ink8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7.xml"/><Relationship Id="rId30" Type="http://schemas.openxmlformats.org/officeDocument/2006/relationships/image" Target="../media/image29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38.png"/><Relationship Id="rId8" Type="http://schemas.openxmlformats.org/officeDocument/2006/relationships/image" Target="../media/image18.png"/><Relationship Id="rId51" Type="http://schemas.openxmlformats.org/officeDocument/2006/relationships/customXml" Target="../ink/ink29.xml"/><Relationship Id="rId3" Type="http://schemas.openxmlformats.org/officeDocument/2006/relationships/customXml" Target="../ink/ink5.xml"/><Relationship Id="rId12" Type="http://schemas.openxmlformats.org/officeDocument/2006/relationships/image" Target="../media/image20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20" Type="http://schemas.openxmlformats.org/officeDocument/2006/relationships/image" Target="../media/image24.png"/><Relationship Id="rId41" Type="http://schemas.openxmlformats.org/officeDocument/2006/relationships/customXml" Target="../ink/ink24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70.png"/><Relationship Id="rId12" Type="http://schemas.openxmlformats.org/officeDocument/2006/relationships/customXml" Target="../ink/ink35.xml"/><Relationship Id="rId17" Type="http://schemas.openxmlformats.org/officeDocument/2006/relationships/image" Target="../media/image320.png"/><Relationship Id="rId2" Type="http://schemas.openxmlformats.org/officeDocument/2006/relationships/image" Target="../media/image50.jp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290.png"/><Relationship Id="rId5" Type="http://schemas.openxmlformats.org/officeDocument/2006/relationships/image" Target="../media/image260.png"/><Relationship Id="rId15" Type="http://schemas.openxmlformats.org/officeDocument/2006/relationships/image" Target="../media/image310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280.png"/><Relationship Id="rId14" Type="http://schemas.openxmlformats.org/officeDocument/2006/relationships/customXml" Target="../ink/ink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A2A8-4FD3-D458-9093-9586F13AF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2: Binary Classification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A1044-A6CA-0A60-F09D-FA178DC1B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61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48861-1361-092C-7FB6-FA928699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22" y="650051"/>
            <a:ext cx="10378036" cy="50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functions and functions&#10;&#10;Description automatically generated">
            <a:extLst>
              <a:ext uri="{FF2B5EF4-FFF2-40B4-BE49-F238E27FC236}">
                <a16:creationId xmlns:a16="http://schemas.microsoft.com/office/drawing/2014/main" id="{06993029-B21B-308B-E972-73E0F03B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3" y="612143"/>
            <a:ext cx="9631119" cy="5344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6D6275-CF2B-DF28-96DF-EA31E8C7AEB6}"/>
                  </a:ext>
                </a:extLst>
              </p14:cNvPr>
              <p14:cNvContentPartPr/>
              <p14:nvPr/>
            </p14:nvContentPartPr>
            <p14:xfrm>
              <a:off x="1491303" y="4131577"/>
              <a:ext cx="3349440" cy="21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6D6275-CF2B-DF28-96DF-EA31E8C7AE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663" y="4122937"/>
                <a:ext cx="3367080" cy="2131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6AFA2D8-4435-6773-4383-855C24F3546D}"/>
              </a:ext>
            </a:extLst>
          </p:cNvPr>
          <p:cNvSpPr txBox="1"/>
          <p:nvPr/>
        </p:nvSpPr>
        <p:spPr>
          <a:xfrm>
            <a:off x="339785" y="1999401"/>
            <a:ext cx="130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Only for output layer</a:t>
            </a:r>
          </a:p>
        </p:txBody>
      </p:sp>
    </p:spTree>
    <p:extLst>
      <p:ext uri="{BB962C8B-B14F-4D97-AF65-F5344CB8AC3E}">
        <p14:creationId xmlns:p14="http://schemas.microsoft.com/office/powerpoint/2010/main" val="146644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D135F-5BB8-8BB5-E0F1-EFC430D1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7" y="350231"/>
            <a:ext cx="10834755" cy="52002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4B4B99-0927-0097-A137-8E339902D86E}"/>
              </a:ext>
            </a:extLst>
          </p:cNvPr>
          <p:cNvCxnSpPr/>
          <p:nvPr/>
        </p:nvCxnSpPr>
        <p:spPr>
          <a:xfrm>
            <a:off x="6435305" y="2432649"/>
            <a:ext cx="96615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644211-498C-DD22-4101-A5D0113767EB}"/>
              </a:ext>
            </a:extLst>
          </p:cNvPr>
          <p:cNvSpPr txBox="1"/>
          <p:nvPr/>
        </p:nvSpPr>
        <p:spPr>
          <a:xfrm>
            <a:off x="7812657" y="2278760"/>
            <a:ext cx="225436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matrix multiplication</a:t>
            </a:r>
            <a:endParaRPr lang="en-AU" sz="1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50EDFD-4889-14DD-485E-27FB9127FBCB}"/>
              </a:ext>
            </a:extLst>
          </p:cNvPr>
          <p:cNvGrpSpPr/>
          <p:nvPr/>
        </p:nvGrpSpPr>
        <p:grpSpPr>
          <a:xfrm>
            <a:off x="4344303" y="2828737"/>
            <a:ext cx="2808360" cy="1226160"/>
            <a:chOff x="4344303" y="2828737"/>
            <a:chExt cx="2808360" cy="12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58783A-7F20-88CA-3D4A-3834AB29A7E5}"/>
                    </a:ext>
                  </a:extLst>
                </p14:cNvPr>
                <p14:cNvContentPartPr/>
                <p14:nvPr/>
              </p14:nvContentPartPr>
              <p14:xfrm>
                <a:off x="5917503" y="3483217"/>
                <a:ext cx="1235160" cy="571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58783A-7F20-88CA-3D4A-3834AB29A7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8863" y="3474577"/>
                  <a:ext cx="12528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BFFE48-9B13-7F98-93A4-735F21D8BED1}"/>
                    </a:ext>
                  </a:extLst>
                </p14:cNvPr>
                <p14:cNvContentPartPr/>
                <p14:nvPr/>
              </p14:nvContentPartPr>
              <p14:xfrm>
                <a:off x="4874583" y="3377737"/>
                <a:ext cx="1095120" cy="185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BFFE48-9B13-7F98-93A4-735F21D8BE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65943" y="3368737"/>
                  <a:ext cx="1112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B1A1BE-9FCC-36BB-2A83-56E44AAD820C}"/>
                    </a:ext>
                  </a:extLst>
                </p14:cNvPr>
                <p14:cNvContentPartPr/>
                <p14:nvPr/>
              </p14:nvContentPartPr>
              <p14:xfrm>
                <a:off x="4864863" y="3338137"/>
                <a:ext cx="58320" cy="133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B1A1BE-9FCC-36BB-2A83-56E44AAD82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5863" y="3329137"/>
                  <a:ext cx="75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FF1364-45D5-FD09-87B3-596FAF2CC4DF}"/>
                    </a:ext>
                  </a:extLst>
                </p14:cNvPr>
                <p14:cNvContentPartPr/>
                <p14:nvPr/>
              </p14:nvContentPartPr>
              <p14:xfrm>
                <a:off x="4344303" y="3008737"/>
                <a:ext cx="133560" cy="29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FF1364-45D5-FD09-87B3-596FAF2CC4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35303" y="2999737"/>
                  <a:ext cx="151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A19659-2FDC-88F4-74E7-30E74DCD1641}"/>
                    </a:ext>
                  </a:extLst>
                </p14:cNvPr>
                <p14:cNvContentPartPr/>
                <p14:nvPr/>
              </p14:nvContentPartPr>
              <p14:xfrm>
                <a:off x="4547703" y="3053377"/>
                <a:ext cx="33480" cy="22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A19659-2FDC-88F4-74E7-30E74DCD16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9063" y="3044737"/>
                  <a:ext cx="51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486FE8-0CCE-A36B-6A2B-B01DF3ED9414}"/>
                    </a:ext>
                  </a:extLst>
                </p14:cNvPr>
                <p14:cNvContentPartPr/>
                <p14:nvPr/>
              </p14:nvContentPartPr>
              <p14:xfrm>
                <a:off x="4606383" y="3045817"/>
                <a:ext cx="151200" cy="22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486FE8-0CCE-A36B-6A2B-B01DF3ED941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97383" y="3037177"/>
                  <a:ext cx="168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D3188F-6D4B-7A56-88EE-DE2E78E028C9}"/>
                    </a:ext>
                  </a:extLst>
                </p14:cNvPr>
                <p14:cNvContentPartPr/>
                <p14:nvPr/>
              </p14:nvContentPartPr>
              <p14:xfrm>
                <a:off x="4593783" y="3157057"/>
                <a:ext cx="81000" cy="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D3188F-6D4B-7A56-88EE-DE2E78E028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85143" y="3148417"/>
                  <a:ext cx="98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0973B2-7AB4-E570-A806-1388DB4C77C3}"/>
                    </a:ext>
                  </a:extLst>
                </p14:cNvPr>
                <p14:cNvContentPartPr/>
                <p14:nvPr/>
              </p14:nvContentPartPr>
              <p14:xfrm>
                <a:off x="4731663" y="2838097"/>
                <a:ext cx="21600" cy="9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0973B2-7AB4-E570-A806-1388DB4C77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23023" y="2829097"/>
                  <a:ext cx="39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46C076-2888-DD99-E623-E9DC4D5D8881}"/>
                    </a:ext>
                  </a:extLst>
                </p14:cNvPr>
                <p14:cNvContentPartPr/>
                <p14:nvPr/>
              </p14:nvContentPartPr>
              <p14:xfrm>
                <a:off x="4650663" y="2846377"/>
                <a:ext cx="42480" cy="9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46C076-2888-DD99-E623-E9DC4D5D88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41663" y="2837377"/>
                  <a:ext cx="60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0A3107-FF3D-8FB1-69A5-959E932A96A8}"/>
                    </a:ext>
                  </a:extLst>
                </p14:cNvPr>
                <p14:cNvContentPartPr/>
                <p14:nvPr/>
              </p14:nvContentPartPr>
              <p14:xfrm>
                <a:off x="4809423" y="2828737"/>
                <a:ext cx="66600" cy="10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0A3107-FF3D-8FB1-69A5-959E932A96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00783" y="2819737"/>
                  <a:ext cx="8424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097797F-C638-A92A-A05C-C8B81D68F49A}"/>
                  </a:ext>
                </a:extLst>
              </p14:cNvPr>
              <p14:cNvContentPartPr/>
              <p14:nvPr/>
            </p14:nvContentPartPr>
            <p14:xfrm>
              <a:off x="8773023" y="3724417"/>
              <a:ext cx="607320" cy="12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097797F-C638-A92A-A05C-C8B81D68F4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64383" y="3715417"/>
                <a:ext cx="6249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58A44BA-BADB-74C9-0F82-5CD88E7C40FE}"/>
                  </a:ext>
                </a:extLst>
              </p14:cNvPr>
              <p14:cNvContentPartPr/>
              <p14:nvPr/>
            </p14:nvContentPartPr>
            <p14:xfrm>
              <a:off x="9307623" y="3666097"/>
              <a:ext cx="97560" cy="110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58A44BA-BADB-74C9-0F82-5CD88E7C40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98983" y="3657457"/>
                <a:ext cx="1152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F71E418-F057-C773-2360-A4AB804A4BF1}"/>
                  </a:ext>
                </a:extLst>
              </p14:cNvPr>
              <p14:cNvContentPartPr/>
              <p14:nvPr/>
            </p14:nvContentPartPr>
            <p14:xfrm>
              <a:off x="9703263" y="3393217"/>
              <a:ext cx="167400" cy="299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F71E418-F057-C773-2360-A4AB804A4BF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94623" y="3384217"/>
                <a:ext cx="1850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6A52C08-05AF-21A8-61E9-20C244E5FBC3}"/>
                  </a:ext>
                </a:extLst>
              </p14:cNvPr>
              <p14:cNvContentPartPr/>
              <p14:nvPr/>
            </p14:nvContentPartPr>
            <p14:xfrm>
              <a:off x="9901983" y="3450457"/>
              <a:ext cx="44640" cy="219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6A52C08-05AF-21A8-61E9-20C244E5FBC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92983" y="3441457"/>
                <a:ext cx="622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A54F1C-14E7-E864-D550-29BB8D66DE9B}"/>
                  </a:ext>
                </a:extLst>
              </p14:cNvPr>
              <p14:cNvContentPartPr/>
              <p14:nvPr/>
            </p14:nvContentPartPr>
            <p14:xfrm>
              <a:off x="9911703" y="3435337"/>
              <a:ext cx="120960" cy="271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A54F1C-14E7-E864-D550-29BB8D66DE9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02703" y="3426697"/>
                <a:ext cx="1386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8EA96C4-B4DF-E5F1-CD2A-CDC3596EC965}"/>
                  </a:ext>
                </a:extLst>
              </p14:cNvPr>
              <p14:cNvContentPartPr/>
              <p14:nvPr/>
            </p14:nvContentPartPr>
            <p14:xfrm>
              <a:off x="9946263" y="3585097"/>
              <a:ext cx="46440" cy="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8EA96C4-B4DF-E5F1-CD2A-CDC3596EC9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937263" y="3576097"/>
                <a:ext cx="64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B954BAE-0C69-5736-2FE2-D05109811C35}"/>
                  </a:ext>
                </a:extLst>
              </p14:cNvPr>
              <p14:cNvContentPartPr/>
              <p14:nvPr/>
            </p14:nvContentPartPr>
            <p14:xfrm>
              <a:off x="10213383" y="3338137"/>
              <a:ext cx="360" cy="74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B954BAE-0C69-5736-2FE2-D05109811C3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04743" y="3329497"/>
                <a:ext cx="180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B19ED8C-69DD-D21B-EF24-E5AECBB25352}"/>
                  </a:ext>
                </a:extLst>
              </p14:cNvPr>
              <p14:cNvContentPartPr/>
              <p14:nvPr/>
            </p14:nvContentPartPr>
            <p14:xfrm>
              <a:off x="10144983" y="3372697"/>
              <a:ext cx="43560" cy="63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B19ED8C-69DD-D21B-EF24-E5AECBB2535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36343" y="3364057"/>
                <a:ext cx="612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B3B616E-FC52-683E-100C-B3D1462B2369}"/>
                  </a:ext>
                </a:extLst>
              </p14:cNvPr>
              <p14:cNvContentPartPr/>
              <p14:nvPr/>
            </p14:nvContentPartPr>
            <p14:xfrm>
              <a:off x="10259463" y="3355417"/>
              <a:ext cx="32400" cy="88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B3B616E-FC52-683E-100C-B3D1462B236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50463" y="3346777"/>
                <a:ext cx="500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28C26A-1BF5-72CA-338C-A2C904E0DD02}"/>
                  </a:ext>
                </a:extLst>
              </p14:cNvPr>
              <p14:cNvContentPartPr/>
              <p14:nvPr/>
            </p14:nvContentPartPr>
            <p14:xfrm>
              <a:off x="9756543" y="3716497"/>
              <a:ext cx="736920" cy="36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28C26A-1BF5-72CA-338C-A2C904E0DD0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47543" y="3707497"/>
                <a:ext cx="7545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DB9699F-5B37-941E-926C-29D6522E6D07}"/>
              </a:ext>
            </a:extLst>
          </p:cNvPr>
          <p:cNvGrpSpPr/>
          <p:nvPr/>
        </p:nvGrpSpPr>
        <p:grpSpPr>
          <a:xfrm>
            <a:off x="9746103" y="3839977"/>
            <a:ext cx="554400" cy="294120"/>
            <a:chOff x="9746103" y="3839977"/>
            <a:chExt cx="55440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EB3D7A-C756-744E-5D9B-54CF9A2A8127}"/>
                    </a:ext>
                  </a:extLst>
                </p14:cNvPr>
                <p14:cNvContentPartPr/>
                <p14:nvPr/>
              </p14:nvContentPartPr>
              <p14:xfrm>
                <a:off x="9746103" y="3839977"/>
                <a:ext cx="146160" cy="214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EB3D7A-C756-744E-5D9B-54CF9A2A812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37103" y="3831337"/>
                  <a:ext cx="163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89AACF-B5D9-6BCB-7603-3B1CE296A6F7}"/>
                    </a:ext>
                  </a:extLst>
                </p14:cNvPr>
                <p14:cNvContentPartPr/>
                <p14:nvPr/>
              </p14:nvContentPartPr>
              <p14:xfrm>
                <a:off x="9954543" y="3872377"/>
                <a:ext cx="223200" cy="26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89AACF-B5D9-6BCB-7603-3B1CE296A6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45903" y="3863377"/>
                  <a:ext cx="240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8E4E3B-A81D-F15F-B00E-2164E899C415}"/>
                    </a:ext>
                  </a:extLst>
                </p14:cNvPr>
                <p14:cNvContentPartPr/>
                <p14:nvPr/>
              </p14:nvContentPartPr>
              <p14:xfrm>
                <a:off x="10040943" y="3968137"/>
                <a:ext cx="117720" cy="2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8E4E3B-A81D-F15F-B00E-2164E899C4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32303" y="3959137"/>
                  <a:ext cx="135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BE27C2-9066-5072-32DB-59FCED20DA17}"/>
                    </a:ext>
                  </a:extLst>
                </p14:cNvPr>
                <p14:cNvContentPartPr/>
                <p14:nvPr/>
              </p14:nvContentPartPr>
              <p14:xfrm>
                <a:off x="10222383" y="3873097"/>
                <a:ext cx="12240" cy="50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BE27C2-9066-5072-32DB-59FCED20DA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13383" y="3864457"/>
                  <a:ext cx="29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78F2A6-D005-CB66-D25F-3A5F3C89E46C}"/>
                    </a:ext>
                  </a:extLst>
                </p14:cNvPr>
                <p14:cNvContentPartPr/>
                <p14:nvPr/>
              </p14:nvContentPartPr>
              <p14:xfrm>
                <a:off x="10196103" y="3890377"/>
                <a:ext cx="9360" cy="3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78F2A6-D005-CB66-D25F-3A5F3C89E46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87103" y="3881737"/>
                  <a:ext cx="27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F54B6B-B56F-0393-64CC-5E0293B955CF}"/>
                    </a:ext>
                  </a:extLst>
                </p14:cNvPr>
                <p14:cNvContentPartPr/>
                <p14:nvPr/>
              </p14:nvContentPartPr>
              <p14:xfrm>
                <a:off x="10281783" y="3884977"/>
                <a:ext cx="18720" cy="63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F54B6B-B56F-0393-64CC-5E0293B955C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73143" y="3876337"/>
                  <a:ext cx="36360" cy="8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761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FF18B-B6CD-591A-0647-48C654DD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21" y="546712"/>
            <a:ext cx="10245399" cy="50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6FBC-0199-7156-9B27-1182C763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82" y="372529"/>
            <a:ext cx="7380239" cy="5534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55399-0EB6-F491-0DEA-3A2B6518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191528"/>
            <a:ext cx="574437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942EA-2867-8165-A1E5-9B929F7B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0" y="687332"/>
            <a:ext cx="10795300" cy="29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1354D6-981F-A1EB-4D25-7328F17E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51" y="537287"/>
            <a:ext cx="566816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9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A2A8-4FD3-D458-9093-9586F13AF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4 Deep Neural Network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257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DA370-70A7-7EEA-9D9C-F52DCFC2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5" y="584973"/>
            <a:ext cx="10449798" cy="5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2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81B40-50CA-6625-FF78-E33AA111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61" y="528362"/>
            <a:ext cx="9797692" cy="55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CF8A4-BCA6-C2A7-4B7C-D108C670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0"/>
            <a:ext cx="11915960" cy="67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1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96F74-D890-7ADF-2794-CA649267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6" y="376051"/>
            <a:ext cx="10337898" cy="5362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843D9-9CA8-4F3A-2C66-8D3C2960F203}"/>
              </a:ext>
            </a:extLst>
          </p:cNvPr>
          <p:cNvSpPr txBox="1"/>
          <p:nvPr/>
        </p:nvSpPr>
        <p:spPr>
          <a:xfrm>
            <a:off x="3650411" y="5978105"/>
            <a:ext cx="4891177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Actually, </a:t>
            </a:r>
            <a:r>
              <a:rPr lang="en-AU" dirty="0" err="1"/>
              <a:t>dz</a:t>
            </a:r>
            <a:r>
              <a:rPr lang="en-AU" dirty="0"/>
              <a:t> is needed in computing </a:t>
            </a:r>
            <a:r>
              <a:rPr lang="en-AU" dirty="0" err="1"/>
              <a:t>dW</a:t>
            </a:r>
            <a:r>
              <a:rPr lang="en-AU" dirty="0"/>
              <a:t> and </a:t>
            </a:r>
            <a:r>
              <a:rPr lang="en-AU" dirty="0" err="1"/>
              <a:t>db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836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30247-5281-ECD4-A6DA-26F6A25CC61B}"/>
              </a:ext>
            </a:extLst>
          </p:cNvPr>
          <p:cNvSpPr txBox="1"/>
          <p:nvPr/>
        </p:nvSpPr>
        <p:spPr>
          <a:xfrm>
            <a:off x="265423" y="262137"/>
            <a:ext cx="172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three-layer network:</a:t>
            </a:r>
            <a:endParaRPr lang="en-AU" dirty="0"/>
          </a:p>
        </p:txBody>
      </p:sp>
      <p:pic>
        <p:nvPicPr>
          <p:cNvPr id="4" name="Picture 3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6073CD71-45AA-906A-916B-E347C1E4D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0" y="0"/>
            <a:ext cx="914042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5F623C-8327-6F31-AACB-73A61676A995}"/>
                  </a:ext>
                </a:extLst>
              </p:cNvPr>
              <p:cNvSpPr txBox="1"/>
              <p:nvPr/>
            </p:nvSpPr>
            <p:spPr>
              <a:xfrm>
                <a:off x="2172645" y="4334774"/>
                <a:ext cx="1881769" cy="491288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5F623C-8327-6F31-AACB-73A61676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45" y="4334774"/>
                <a:ext cx="1881769" cy="491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29137D9-DA7C-B14F-9B49-44A0A82139BA}"/>
              </a:ext>
            </a:extLst>
          </p:cNvPr>
          <p:cNvGrpSpPr/>
          <p:nvPr/>
        </p:nvGrpSpPr>
        <p:grpSpPr>
          <a:xfrm>
            <a:off x="2475543" y="4104577"/>
            <a:ext cx="2360160" cy="322200"/>
            <a:chOff x="2475543" y="4104577"/>
            <a:chExt cx="23601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2A7EAD-CEE3-502D-6768-8770254A6199}"/>
                    </a:ext>
                  </a:extLst>
                </p14:cNvPr>
                <p14:cNvContentPartPr/>
                <p14:nvPr/>
              </p14:nvContentPartPr>
              <p14:xfrm>
                <a:off x="2475543" y="4104577"/>
                <a:ext cx="2348640" cy="25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2A7EAD-CEE3-502D-6768-8770254A61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66903" y="4095577"/>
                  <a:ext cx="2366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0DC27B3-B989-9468-287F-FDAB95D771D2}"/>
                    </a:ext>
                  </a:extLst>
                </p14:cNvPr>
                <p14:cNvContentPartPr/>
                <p14:nvPr/>
              </p14:nvContentPartPr>
              <p14:xfrm>
                <a:off x="4719063" y="4304377"/>
                <a:ext cx="116640" cy="12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0DC27B3-B989-9468-287F-FDAB95D771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0423" y="4295737"/>
                  <a:ext cx="134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327A33-0FB0-9C75-4A57-42484D3260E6}"/>
              </a:ext>
            </a:extLst>
          </p:cNvPr>
          <p:cNvGrpSpPr/>
          <p:nvPr/>
        </p:nvGrpSpPr>
        <p:grpSpPr>
          <a:xfrm>
            <a:off x="3044703" y="4813417"/>
            <a:ext cx="2402280" cy="466920"/>
            <a:chOff x="3044703" y="4813417"/>
            <a:chExt cx="240228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F215FF-C9F8-A1C0-EE16-0B77FFCE49C6}"/>
                    </a:ext>
                  </a:extLst>
                </p14:cNvPr>
                <p14:cNvContentPartPr/>
                <p14:nvPr/>
              </p14:nvContentPartPr>
              <p14:xfrm>
                <a:off x="3044703" y="4813417"/>
                <a:ext cx="2355480" cy="46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F215FF-C9F8-A1C0-EE16-0B77FFCE49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6063" y="4804777"/>
                  <a:ext cx="2373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03F472-0A1A-0E55-50D5-2EB64CDBE7E3}"/>
                    </a:ext>
                  </a:extLst>
                </p14:cNvPr>
                <p14:cNvContentPartPr/>
                <p14:nvPr/>
              </p14:nvContentPartPr>
              <p14:xfrm>
                <a:off x="5365623" y="5088457"/>
                <a:ext cx="8136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03F472-0A1A-0E55-50D5-2EB64CDBE7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56623" y="5079457"/>
                  <a:ext cx="990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D567F4-1113-6DD3-CD72-E07946AC1F7C}"/>
              </a:ext>
            </a:extLst>
          </p:cNvPr>
          <p:cNvGrpSpPr/>
          <p:nvPr/>
        </p:nvGrpSpPr>
        <p:grpSpPr>
          <a:xfrm>
            <a:off x="3657423" y="4752937"/>
            <a:ext cx="2345400" cy="154440"/>
            <a:chOff x="3657423" y="4752937"/>
            <a:chExt cx="234540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B17A02-72A8-93E1-867C-33F2622A3D63}"/>
                    </a:ext>
                  </a:extLst>
                </p14:cNvPr>
                <p14:cNvContentPartPr/>
                <p14:nvPr/>
              </p14:nvContentPartPr>
              <p14:xfrm>
                <a:off x="3657423" y="4752937"/>
                <a:ext cx="2293920" cy="10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B17A02-72A8-93E1-867C-33F2622A3D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8783" y="4743937"/>
                  <a:ext cx="2311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C94B9F-0B44-9CB7-14F8-095FF4D29A89}"/>
                    </a:ext>
                  </a:extLst>
                </p14:cNvPr>
                <p14:cNvContentPartPr/>
                <p14:nvPr/>
              </p14:nvContentPartPr>
              <p14:xfrm>
                <a:off x="5912463" y="4830697"/>
                <a:ext cx="90360" cy="7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C94B9F-0B44-9CB7-14F8-095FF4D29A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03823" y="4822057"/>
                  <a:ext cx="10800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A9FA11-4D37-52D1-6F7A-94948FCFB894}"/>
                  </a:ext>
                </a:extLst>
              </p14:cNvPr>
              <p14:cNvContentPartPr/>
              <p14:nvPr/>
            </p14:nvContentPartPr>
            <p14:xfrm>
              <a:off x="3560223" y="4693537"/>
              <a:ext cx="106200" cy="6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A9FA11-4D37-52D1-6F7A-94948FCFB8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1223" y="4684537"/>
                <a:ext cx="12384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08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2C79A1-C7ED-B96D-549E-ABC2938A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7" y="209751"/>
            <a:ext cx="4191585" cy="27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106F6-1002-F1FA-AFAD-3D1AD807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16" y="2814947"/>
            <a:ext cx="8078327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6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A17E8-E5B6-3F4A-50D8-6DA3279B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58"/>
            <a:ext cx="12192000" cy="61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67887-3615-7C54-F6CE-E3713737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7" y="552533"/>
            <a:ext cx="10936233" cy="5456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B444-C267-9F59-91E6-B843747862D5}"/>
              </a:ext>
            </a:extLst>
          </p:cNvPr>
          <p:cNvSpPr txBox="1"/>
          <p:nvPr/>
        </p:nvSpPr>
        <p:spPr>
          <a:xfrm>
            <a:off x="5887616" y="464364"/>
            <a:ext cx="1334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Tips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6405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E120D-406E-D1D7-83A1-6D1285E1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16" y="1666244"/>
            <a:ext cx="6403674" cy="4215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18DBD-FD95-3A2E-21C7-219CBE300CF8}"/>
              </a:ext>
            </a:extLst>
          </p:cNvPr>
          <p:cNvSpPr txBox="1"/>
          <p:nvPr/>
        </p:nvSpPr>
        <p:spPr>
          <a:xfrm>
            <a:off x="989043" y="391498"/>
            <a:ext cx="673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use of </a:t>
            </a:r>
            <a:r>
              <a:rPr lang="en-US" sz="3200" dirty="0" err="1"/>
              <a:t>keepdims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85877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808DE-A834-D994-A271-F5DF998B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463" y="0"/>
            <a:ext cx="7046101" cy="6858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A89F65-46DC-C6E5-61D4-F23A975ADBCE}"/>
                  </a:ext>
                </a:extLst>
              </p14:cNvPr>
              <p14:cNvContentPartPr/>
              <p14:nvPr/>
            </p14:nvContentPartPr>
            <p14:xfrm>
              <a:off x="2871288" y="382896"/>
              <a:ext cx="1178640" cy="1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A89F65-46DC-C6E5-61D4-F23A975ADB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2288" y="373896"/>
                <a:ext cx="119628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742C2F1-03EF-6338-368D-B1D7C7531745}"/>
              </a:ext>
            </a:extLst>
          </p:cNvPr>
          <p:cNvGrpSpPr/>
          <p:nvPr/>
        </p:nvGrpSpPr>
        <p:grpSpPr>
          <a:xfrm>
            <a:off x="2677608" y="2577096"/>
            <a:ext cx="1436760" cy="513720"/>
            <a:chOff x="2677608" y="2577096"/>
            <a:chExt cx="143676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B64E7E-BF0F-E07B-45C4-5D62132C0580}"/>
                    </a:ext>
                  </a:extLst>
                </p14:cNvPr>
                <p14:cNvContentPartPr/>
                <p14:nvPr/>
              </p14:nvContentPartPr>
              <p14:xfrm>
                <a:off x="2677608" y="2577096"/>
                <a:ext cx="1436760" cy="486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B64E7E-BF0F-E07B-45C4-5D62132C05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68608" y="2568096"/>
                  <a:ext cx="14544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52B41F-07B4-9A8E-AAD5-705990161747}"/>
                    </a:ext>
                  </a:extLst>
                </p14:cNvPr>
                <p14:cNvContentPartPr/>
                <p14:nvPr/>
              </p14:nvContentPartPr>
              <p14:xfrm>
                <a:off x="2715768" y="3077136"/>
                <a:ext cx="137160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52B41F-07B4-9A8E-AAD5-7059901617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768" y="3068496"/>
                  <a:ext cx="1389240" cy="3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41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A2A8-4FD3-D458-9093-9586F13AF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3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A1044-A6CA-0A60-F09D-FA178DC1B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551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8AF0B3-4F29-E867-D4BB-BB534269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8" y="331095"/>
            <a:ext cx="9285971" cy="569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4752</TotalTime>
  <Words>42</Words>
  <Application>Microsoft Office PowerPoint</Application>
  <PresentationFormat>Widescreen</PresentationFormat>
  <Paragraphs>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Week 2: Binary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4 Deep Neural Network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Mingshan Jia</dc:creator>
  <cp:lastModifiedBy>Mingshan Jia</cp:lastModifiedBy>
  <cp:revision>53</cp:revision>
  <dcterms:created xsi:type="dcterms:W3CDTF">2023-10-25T22:42:05Z</dcterms:created>
  <dcterms:modified xsi:type="dcterms:W3CDTF">2023-11-09T13:28:00Z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2023-10-25T22:43:06Z</vt:lpwstr>
  </property>
  <property fmtid="{D5CDD505-2E9C-101B-9397-08002B2CF9AE}" pid="4" name="MSIP_Label_51a6c3db-1667-4f49-995a-8b9973972958_Method">
    <vt:lpwstr>Standard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f05d9016-1bc5-4237-8a46-f748e380d640</vt:lpwstr>
  </property>
  <property fmtid="{D5CDD505-2E9C-101B-9397-08002B2CF9AE}" pid="8" name="MSIP_Label_51a6c3db-1667-4f49-995a-8b9973972958_ContentBits">
    <vt:lpwstr>0</vt:lpwstr>
  </property>
</Properties>
</file>